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89" r:id="rId3"/>
    <p:sldId id="313" r:id="rId4"/>
    <p:sldId id="314" r:id="rId5"/>
    <p:sldId id="315" r:id="rId6"/>
    <p:sldId id="316" r:id="rId7"/>
    <p:sldId id="317" r:id="rId8"/>
    <p:sldId id="318" r:id="rId9"/>
    <p:sldId id="262" r:id="rId10"/>
    <p:sldId id="263" r:id="rId11"/>
    <p:sldId id="264" r:id="rId12"/>
    <p:sldId id="321" r:id="rId13"/>
    <p:sldId id="265" r:id="rId14"/>
    <p:sldId id="322" r:id="rId15"/>
    <p:sldId id="266" r:id="rId16"/>
    <p:sldId id="319" r:id="rId17"/>
    <p:sldId id="267" r:id="rId18"/>
    <p:sldId id="320" r:id="rId19"/>
    <p:sldId id="323" r:id="rId20"/>
    <p:sldId id="325" r:id="rId21"/>
    <p:sldId id="268" r:id="rId22"/>
    <p:sldId id="326" r:id="rId23"/>
    <p:sldId id="270" r:id="rId24"/>
    <p:sldId id="271" r:id="rId25"/>
    <p:sldId id="327" r:id="rId26"/>
    <p:sldId id="328" r:id="rId27"/>
    <p:sldId id="329" r:id="rId28"/>
    <p:sldId id="272" r:id="rId29"/>
    <p:sldId id="330" r:id="rId30"/>
    <p:sldId id="334" r:id="rId31"/>
    <p:sldId id="332" r:id="rId32"/>
    <p:sldId id="333" r:id="rId33"/>
    <p:sldId id="335" r:id="rId34"/>
    <p:sldId id="273" r:id="rId35"/>
    <p:sldId id="274" r:id="rId36"/>
    <p:sldId id="276" r:id="rId37"/>
    <p:sldId id="277" r:id="rId38"/>
    <p:sldId id="278" r:id="rId39"/>
    <p:sldId id="279" r:id="rId40"/>
    <p:sldId id="280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3" r:id="rId51"/>
    <p:sldId id="306" r:id="rId52"/>
    <p:sldId id="307" r:id="rId53"/>
    <p:sldId id="331" r:id="rId54"/>
    <p:sldId id="312" r:id="rId5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9199-40E7-4056-A43A-FEFC68427024}" type="datetimeFigureOut">
              <a:rPr lang="pl-PL" smtClean="0"/>
              <a:pPr/>
              <a:t>2017-07-04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930CBB-3C61-4765-8205-ADB5C1A754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9199-40E7-4056-A43A-FEFC68427024}" type="datetimeFigureOut">
              <a:rPr lang="pl-PL" smtClean="0"/>
              <a:pPr/>
              <a:t>2017-07-04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CBB-3C61-4765-8205-ADB5C1A754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9199-40E7-4056-A43A-FEFC68427024}" type="datetimeFigureOut">
              <a:rPr lang="pl-PL" smtClean="0"/>
              <a:pPr/>
              <a:t>2017-07-04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CBB-3C61-4765-8205-ADB5C1A754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9199-40E7-4056-A43A-FEFC68427024}" type="datetimeFigureOut">
              <a:rPr lang="pl-PL" smtClean="0"/>
              <a:pPr/>
              <a:t>2017-07-04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930CBB-3C61-4765-8205-ADB5C1A754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9199-40E7-4056-A43A-FEFC68427024}" type="datetimeFigureOut">
              <a:rPr lang="pl-PL" smtClean="0"/>
              <a:pPr/>
              <a:t>2017-07-04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CBB-3C61-4765-8205-ADB5C1A754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9199-40E7-4056-A43A-FEFC68427024}" type="datetimeFigureOut">
              <a:rPr lang="pl-PL" smtClean="0"/>
              <a:pPr/>
              <a:t>2017-07-04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CBB-3C61-4765-8205-ADB5C1A754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9199-40E7-4056-A43A-FEFC68427024}" type="datetimeFigureOut">
              <a:rPr lang="pl-PL" smtClean="0"/>
              <a:pPr/>
              <a:t>2017-07-04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930CBB-3C61-4765-8205-ADB5C1A754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9199-40E7-4056-A43A-FEFC68427024}" type="datetimeFigureOut">
              <a:rPr lang="pl-PL" smtClean="0"/>
              <a:pPr/>
              <a:t>2017-07-04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CBB-3C61-4765-8205-ADB5C1A754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9199-40E7-4056-A43A-FEFC68427024}" type="datetimeFigureOut">
              <a:rPr lang="pl-PL" smtClean="0"/>
              <a:pPr/>
              <a:t>2017-07-04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CBB-3C61-4765-8205-ADB5C1A754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9199-40E7-4056-A43A-FEFC68427024}" type="datetimeFigureOut">
              <a:rPr lang="pl-PL" smtClean="0"/>
              <a:pPr/>
              <a:t>2017-07-04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CBB-3C61-4765-8205-ADB5C1A754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9199-40E7-4056-A43A-FEFC68427024}" type="datetimeFigureOut">
              <a:rPr lang="pl-PL" smtClean="0"/>
              <a:pPr/>
              <a:t>2017-07-04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CBB-3C61-4765-8205-ADB5C1A754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D89199-40E7-4056-A43A-FEFC68427024}" type="datetimeFigureOut">
              <a:rPr lang="pl-PL" smtClean="0"/>
              <a:pPr/>
              <a:t>2017-07-04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930CBB-3C61-4765-8205-ADB5C1A754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received_835729213249437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37" b="2237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29396582752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519" b="19519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29676582724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36" b="2336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6411026514589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5" r="135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29536582738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612" b="23612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6410973181261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37" b="2137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29139916111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816" b="28816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6411096514582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2347" b="32347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29483249410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44" r="5744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782114035277622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786050" y="214290"/>
            <a:ext cx="3402225" cy="60484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6463389842686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85813" y="874005"/>
            <a:ext cx="7643812" cy="4252739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6361843186174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36" b="2336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6463336509358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2523" b="32523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27093249649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85813" y="740932"/>
            <a:ext cx="7643812" cy="451888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6463506509341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32" b="7632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27236582968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85813" y="877094"/>
            <a:ext cx="7643812" cy="42465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27286582963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53268" y="571500"/>
            <a:ext cx="710890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6460573176301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964406" y="571500"/>
            <a:ext cx="7286625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6361783186180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224" b="18224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6411066514585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44" r="5744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27256582966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32" b="7632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6463253176033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36" b="1936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6362133186145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37" b="2237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54526580239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543" r="7543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54149913610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32" b="7632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62173246141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59" b="7659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64343245924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86" b="1286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52049913820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59" b="7659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51649913860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32" b="7632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52786580413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32" b="7632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52306580461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59" b="7659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51823247176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59" b="7659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53319913693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440656" y="785813"/>
            <a:ext cx="6477000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6362206519471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44" r="5744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52973247061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369219" y="571500"/>
            <a:ext cx="6477000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61603246198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357422" y="382619"/>
            <a:ext cx="4341161" cy="57846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61319912893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857488" y="267605"/>
            <a:ext cx="3286149" cy="584685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60693246289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32" b="7632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60523246306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369219" y="571500"/>
            <a:ext cx="6477000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60226579669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32" b="7632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59889913036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6168" b="26168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59336579758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32" b="7632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58399913185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32" b="7632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55086580183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634" b="14634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27569916268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94" r="5794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54866580205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542643" y="428604"/>
            <a:ext cx="3618593" cy="514353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54689913556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82" b="1182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53996580292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369219" y="571500"/>
            <a:ext cx="6477000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54219913603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536" b="5536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744" r="5744"/>
          <a:stretch>
            <a:fillRect/>
          </a:stretch>
        </p:blipFill>
        <p:spPr bwMode="auto">
          <a:xfrm>
            <a:off x="285720" y="253663"/>
            <a:ext cx="8705972" cy="553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27606582931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1" r="5941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27556582936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224" b="18224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27589916266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029" b="7029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eceived_835727546582937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76" b="2076"/>
          <a:stretch>
            <a:fillRect/>
          </a:stretch>
        </p:blipFill>
        <p:spPr>
          <a:xfrm>
            <a:off x="785813" y="571500"/>
            <a:ext cx="7643812" cy="48577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857892"/>
            <a:ext cx="8001056" cy="4286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6429396"/>
            <a:ext cx="5867400" cy="2857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</TotalTime>
  <Words>0</Words>
  <Application>Microsoft Office PowerPoint</Application>
  <PresentationFormat>Pokaz na ekranie (4:3)</PresentationFormat>
  <Paragraphs>0</Paragraphs>
  <Slides>54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54</vt:i4>
      </vt:variant>
    </vt:vector>
  </HeadingPairs>
  <TitlesOfParts>
    <vt:vector size="55" baseType="lpstr">
      <vt:lpstr>Wędrówka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Samsung</dc:creator>
  <cp:lastModifiedBy>Samsung</cp:lastModifiedBy>
  <cp:revision>14</cp:revision>
  <dcterms:created xsi:type="dcterms:W3CDTF">2017-07-04T16:41:26Z</dcterms:created>
  <dcterms:modified xsi:type="dcterms:W3CDTF">2017-07-04T19:17:14Z</dcterms:modified>
</cp:coreProperties>
</file>