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5"/>
  </p:notesMasterIdLst>
  <p:sldIdLst>
    <p:sldId id="258" r:id="rId2"/>
    <p:sldId id="279" r:id="rId3"/>
    <p:sldId id="28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69" d="100"/>
          <a:sy n="69" d="100"/>
        </p:scale>
        <p:origin x="-2160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55564A3C-0E18-4A0C-8F8C-635A383F9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E25DF-5B62-4105-B04F-0D45C5868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6E597-4968-491D-B72B-B66D16F78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10E46-6878-4D45-B173-B6798BEF2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E1B10-2606-43E9-B300-583666CFC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C6288-C6E5-422B-90DE-CCCB9AE5E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C73CE-E1DC-423C-A508-5B9308A41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76CB9-961A-456B-8174-C5797023E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70FB5-AFA8-42A4-9CC9-C7C809D32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7074C-A5A2-4029-BBEF-CC7FA2FF1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0E09E-F4E7-4A6D-85F7-90E23B721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E30C1-3448-4BE9-88CD-9DE492804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fld id="{DD4DA0F8-E7F4-4A11-84E0-A0366A817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Osak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80" charset="-128"/>
          <a:cs typeface="Osaka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80" charset="-128"/>
          <a:cs typeface="Osaka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80" charset="-128"/>
          <a:cs typeface="Osaka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80" charset="-128"/>
          <a:cs typeface="Osaka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8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8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8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Osak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Osak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Osak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Osak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Osak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pag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4" descr="pag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 descr="pag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50825" y="908050"/>
            <a:ext cx="82804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4400">
                <a:solidFill>
                  <a:schemeClr val="bg1"/>
                </a:solidFill>
              </a:rPr>
              <a:t>Medytacja Chrześcijańska </a:t>
            </a:r>
          </a:p>
          <a:p>
            <a:pPr algn="ctr"/>
            <a:r>
              <a:rPr lang="pl-PL" sz="4400">
                <a:solidFill>
                  <a:schemeClr val="bg1"/>
                </a:solidFill>
              </a:rPr>
              <a:t>dzieci </a:t>
            </a:r>
          </a:p>
          <a:p>
            <a:pPr algn="ctr"/>
            <a:endParaRPr lang="pl-PL" sz="4400">
              <a:solidFill>
                <a:schemeClr val="bg1"/>
              </a:solidFill>
            </a:endParaRPr>
          </a:p>
          <a:p>
            <a:pPr algn="ctr"/>
            <a:r>
              <a:rPr lang="pl-PL" sz="4400">
                <a:solidFill>
                  <a:schemeClr val="bg1"/>
                </a:solidFill>
              </a:rPr>
              <a:t>3 Warsztaty </a:t>
            </a:r>
          </a:p>
          <a:p>
            <a:pPr algn="ctr"/>
            <a:endParaRPr lang="pl-PL">
              <a:solidFill>
                <a:schemeClr val="bg1"/>
              </a:solidFill>
            </a:endParaRPr>
          </a:p>
          <a:p>
            <a:pPr algn="ctr"/>
            <a:r>
              <a:rPr lang="pl-PL" sz="3800">
                <a:solidFill>
                  <a:schemeClr val="bg1"/>
                </a:solidFill>
              </a:rPr>
              <a:t>Kontynuacja programu </a:t>
            </a:r>
          </a:p>
          <a:p>
            <a:pPr algn="ctr"/>
            <a:r>
              <a:rPr lang="pl-PL" sz="3800">
                <a:solidFill>
                  <a:schemeClr val="bg1"/>
                </a:solidFill>
              </a:rPr>
              <a:t>w twojej szkole</a:t>
            </a:r>
            <a:endParaRPr lang="en-AU" sz="3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 descr="page 2_n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07988" y="2060575"/>
            <a:ext cx="8280400" cy="1190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AU" sz="3600"/>
              <a:t>Jak zapewni</a:t>
            </a:r>
            <a:r>
              <a:rPr lang="pl-PL" sz="3600"/>
              <a:t>ć</a:t>
            </a:r>
            <a:r>
              <a:rPr lang="en-AU" sz="3600"/>
              <a:t> </a:t>
            </a:r>
            <a:r>
              <a:rPr lang="pl-PL" sz="3600"/>
              <a:t>kontynuację programu </a:t>
            </a:r>
          </a:p>
          <a:p>
            <a:pPr algn="ctr"/>
            <a:r>
              <a:rPr lang="pl-PL" sz="3600"/>
              <a:t>w twojej szkole?</a:t>
            </a:r>
            <a:endParaRPr lang="en-AU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5" descr="page 2_n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80988" y="908050"/>
            <a:ext cx="8280400" cy="394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/>
            <a:r>
              <a:rPr lang="pl-PL" sz="2000">
                <a:solidFill>
                  <a:srgbClr val="404040"/>
                </a:solidFill>
              </a:rPr>
              <a:t>Pyt.</a:t>
            </a:r>
            <a:r>
              <a:rPr lang="en-AU" sz="2000">
                <a:solidFill>
                  <a:srgbClr val="404040"/>
                </a:solidFill>
              </a:rPr>
              <a:t>1.  </a:t>
            </a:r>
            <a:r>
              <a:rPr lang="pl-PL" sz="2000">
                <a:solidFill>
                  <a:srgbClr val="404040"/>
                </a:solidFill>
              </a:rPr>
              <a:t>Czego się nauczyłaś/nauczyłeś o Medytacji Chrześcijańskiej?</a:t>
            </a:r>
            <a:r>
              <a:rPr lang="en-AU" sz="2000">
                <a:solidFill>
                  <a:srgbClr val="404040"/>
                </a:solidFill>
              </a:rPr>
              <a:t> </a:t>
            </a:r>
          </a:p>
          <a:p>
            <a:pPr eaLnBrk="0" hangingPunct="0"/>
            <a:endParaRPr lang="en-AU" sz="2000">
              <a:solidFill>
                <a:srgbClr val="404040"/>
              </a:solidFill>
            </a:endParaRPr>
          </a:p>
          <a:p>
            <a:pPr eaLnBrk="0" hangingPunct="0"/>
            <a:endParaRPr lang="en-AU" sz="2000">
              <a:solidFill>
                <a:srgbClr val="404040"/>
              </a:solidFill>
            </a:endParaRPr>
          </a:p>
          <a:p>
            <a:pPr eaLnBrk="0" hangingPunct="0"/>
            <a:r>
              <a:rPr lang="pl-PL" sz="2000">
                <a:solidFill>
                  <a:srgbClr val="404040"/>
                </a:solidFill>
              </a:rPr>
              <a:t>Pyt. </a:t>
            </a:r>
            <a:r>
              <a:rPr lang="en-AU" sz="2000">
                <a:solidFill>
                  <a:srgbClr val="404040"/>
                </a:solidFill>
              </a:rPr>
              <a:t>2. </a:t>
            </a:r>
            <a:r>
              <a:rPr lang="pl-PL" sz="2000">
                <a:solidFill>
                  <a:srgbClr val="404040"/>
                </a:solidFill>
              </a:rPr>
              <a:t>Co zrobiłabyś/zrobiłbyś aby wprowadzić Medytację</a:t>
            </a:r>
          </a:p>
          <a:p>
            <a:pPr eaLnBrk="0" hangingPunct="0"/>
            <a:r>
              <a:rPr lang="pl-PL" sz="2000">
                <a:solidFill>
                  <a:srgbClr val="404040"/>
                </a:solidFill>
              </a:rPr>
              <a:t>           Chrześcijańską w twojej szkole?</a:t>
            </a:r>
            <a:endParaRPr lang="en-AU" sz="2000">
              <a:solidFill>
                <a:srgbClr val="404040"/>
              </a:solidFill>
            </a:endParaRPr>
          </a:p>
          <a:p>
            <a:pPr eaLnBrk="0" hangingPunct="0"/>
            <a:endParaRPr lang="en-AU" sz="2000">
              <a:solidFill>
                <a:srgbClr val="404040"/>
              </a:solidFill>
            </a:endParaRPr>
          </a:p>
          <a:p>
            <a:pPr eaLnBrk="0" hangingPunct="0"/>
            <a:endParaRPr lang="en-AU" sz="2000">
              <a:solidFill>
                <a:srgbClr val="404040"/>
              </a:solidFill>
            </a:endParaRPr>
          </a:p>
          <a:p>
            <a:pPr eaLnBrk="0" hangingPunct="0"/>
            <a:r>
              <a:rPr lang="pl-PL" sz="2000">
                <a:solidFill>
                  <a:srgbClr val="404040"/>
                </a:solidFill>
              </a:rPr>
              <a:t>Pyt. </a:t>
            </a:r>
            <a:r>
              <a:rPr lang="en-AU" sz="2000">
                <a:solidFill>
                  <a:srgbClr val="404040"/>
                </a:solidFill>
              </a:rPr>
              <a:t>3. </a:t>
            </a:r>
            <a:r>
              <a:rPr lang="pl-PL" sz="2000">
                <a:solidFill>
                  <a:srgbClr val="404040"/>
                </a:solidFill>
              </a:rPr>
              <a:t>Jakiego potrzebujesz wsparcia aby twoja próba zakończyła się</a:t>
            </a:r>
          </a:p>
          <a:p>
            <a:pPr eaLnBrk="0" hangingPunct="0"/>
            <a:r>
              <a:rPr lang="pl-PL" sz="2000">
                <a:solidFill>
                  <a:srgbClr val="404040"/>
                </a:solidFill>
              </a:rPr>
              <a:t>           powodzeniem?</a:t>
            </a:r>
            <a:endParaRPr lang="en-AU" sz="2000">
              <a:solidFill>
                <a:srgbClr val="404040"/>
              </a:solidFill>
            </a:endParaRPr>
          </a:p>
          <a:p>
            <a:pPr eaLnBrk="0" hangingPunct="0"/>
            <a:endParaRPr lang="en-AU" sz="2000">
              <a:solidFill>
                <a:srgbClr val="404040"/>
              </a:solidFill>
            </a:endParaRPr>
          </a:p>
          <a:p>
            <a:pPr eaLnBrk="0" hangingPunct="0"/>
            <a:r>
              <a:rPr lang="pl-PL" sz="2000">
                <a:solidFill>
                  <a:srgbClr val="404040"/>
                </a:solidFill>
              </a:rPr>
              <a:t>Pyt. </a:t>
            </a:r>
            <a:r>
              <a:rPr lang="en-AU" sz="2000">
                <a:solidFill>
                  <a:srgbClr val="404040"/>
                </a:solidFill>
              </a:rPr>
              <a:t>4.  </a:t>
            </a:r>
            <a:r>
              <a:rPr lang="pl-PL" sz="2000">
                <a:solidFill>
                  <a:srgbClr val="404040"/>
                </a:solidFill>
              </a:rPr>
              <a:t>Co zamierzasz zrobić jako rezultat tej konferencji i warsztatów?</a:t>
            </a:r>
          </a:p>
          <a:p>
            <a:pPr eaLnBrk="0" hangingPunct="0"/>
            <a:r>
              <a:rPr lang="pl-PL" sz="2000">
                <a:solidFill>
                  <a:srgbClr val="404040"/>
                </a:solidFill>
              </a:rPr>
              <a:t>            Wymień trzy kroki, które podejmiesz.</a:t>
            </a:r>
            <a:r>
              <a:rPr lang="en-AU" sz="2000">
                <a:solidFill>
                  <a:srgbClr val="404040"/>
                </a:solidFill>
              </a:rPr>
              <a:t> </a:t>
            </a:r>
          </a:p>
          <a:p>
            <a:pPr eaLnBrk="0" hangingPunct="0"/>
            <a:endParaRPr lang="en-AU" sz="130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ART 3:Applications:Microsoft Office 2004:Templates:Presentations:Designs:Blank Presentation</Template>
  <TotalTime>430</TotalTime>
  <Words>64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ＭＳ Ｐゴシック</vt:lpstr>
      <vt:lpstr>Osaka</vt:lpstr>
      <vt:lpstr>Blank Presentation</vt:lpstr>
      <vt:lpstr>Slide 1</vt:lpstr>
      <vt:lpstr>Slide 2</vt:lpstr>
      <vt:lpstr>Slide 3</vt:lpstr>
    </vt:vector>
  </TitlesOfParts>
  <Company>steven  lane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 lane</dc:creator>
  <cp:lastModifiedBy>Andrzej</cp:lastModifiedBy>
  <cp:revision>31</cp:revision>
  <dcterms:created xsi:type="dcterms:W3CDTF">2009-07-09T06:05:10Z</dcterms:created>
  <dcterms:modified xsi:type="dcterms:W3CDTF">2013-01-26T17:13:14Z</dcterms:modified>
</cp:coreProperties>
</file>